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8"/>
    <p:restoredTop sz="94725"/>
  </p:normalViewPr>
  <p:slideViewPr>
    <p:cSldViewPr snapToGrid="0" snapToObjects="1">
      <p:cViewPr varScale="1">
        <p:scale>
          <a:sx n="89" d="100"/>
          <a:sy n="89" d="100"/>
        </p:scale>
        <p:origin x="176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97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4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5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3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5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2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8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7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3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21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none" spc="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141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5000"/>
        </a:lnSpc>
        <a:spcBef>
          <a:spcPct val="0"/>
        </a:spcBef>
        <a:buNone/>
        <a:defRPr sz="3400" b="1" kern="1200" cap="none" spc="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视频 3">
            <a:extLst>
              <a:ext uri="{FF2B5EF4-FFF2-40B4-BE49-F238E27FC236}">
                <a16:creationId xmlns:a16="http://schemas.microsoft.com/office/drawing/2014/main" id="{DAA07876-E31B-4D3A-A519-FD1B5D6DF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0" y="-13150"/>
            <a:ext cx="12238652" cy="6884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37E931-C7C0-F24B-9CD7-4D9D347EC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050" y="3912348"/>
            <a:ext cx="1737541" cy="650627"/>
          </a:xfrm>
        </p:spPr>
        <p:txBody>
          <a:bodyPr anchor="b">
            <a:norm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Strong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C75FA88-FA29-6C49-8BB8-CD8BB8CD1CEE}"/>
              </a:ext>
            </a:extLst>
          </p:cNvPr>
          <p:cNvSpPr txBox="1">
            <a:spLocks/>
          </p:cNvSpPr>
          <p:nvPr/>
        </p:nvSpPr>
        <p:spPr>
          <a:xfrm>
            <a:off x="4936402" y="822055"/>
            <a:ext cx="2911365" cy="876057"/>
          </a:xfrm>
          <a:prstGeom prst="rect">
            <a:avLst/>
          </a:prstGeom>
          <a:effectLst/>
        </p:spPr>
        <p:txBody>
          <a:bodyPr lIns="109728" tIns="109728" rIns="109728" bIns="91440" anchor="t">
            <a:normAutofit fontScale="92500"/>
          </a:bodyPr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600" b="1" kern="1200" cap="none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zh-CN" sz="4800" dirty="0">
                <a:solidFill>
                  <a:schemeClr val="bg1"/>
                </a:solidFill>
              </a:rPr>
              <a:t>ROBUST</a:t>
            </a:r>
            <a:endParaRPr kumimoji="1"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653688E1-9499-5046-B3DE-59063078DDF6}"/>
              </a:ext>
            </a:extLst>
          </p:cNvPr>
          <p:cNvSpPr txBox="1">
            <a:spLocks/>
          </p:cNvSpPr>
          <p:nvPr/>
        </p:nvSpPr>
        <p:spPr>
          <a:xfrm>
            <a:off x="10429103" y="4027025"/>
            <a:ext cx="2088604" cy="535950"/>
          </a:xfrm>
          <a:prstGeom prst="rect">
            <a:avLst/>
          </a:prstGeom>
        </p:spPr>
        <p:txBody>
          <a:bodyPr lIns="109728" tIns="109728" rIns="109728" bIns="91440" anchor="b">
            <a:normAutofit fontScale="92500" lnSpcReduction="10000"/>
          </a:bodyPr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 spc="1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chemeClr val="bg1"/>
                </a:solidFill>
              </a:rPr>
              <a:t>beautiful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73CA939B-C8E6-B84B-A12D-6B01D0424EA1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effectLst/>
        </p:spPr>
        <p:txBody>
          <a:bodyPr lIns="109728" tIns="109728" rIns="109728" bIns="91440" anchor="b">
            <a:normAutofit/>
          </a:bodyPr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600" b="1" kern="1200" cap="none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zh-CN" sz="6000" dirty="0"/>
              <a:t>Testing</a:t>
            </a:r>
            <a:endParaRPr kumimoji="1" lang="zh-CN" altLang="en-US" sz="6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594F7D-3483-244B-9DF5-B6EF039AB867}"/>
              </a:ext>
            </a:extLst>
          </p:cNvPr>
          <p:cNvSpPr txBox="1"/>
          <p:nvPr/>
        </p:nvSpPr>
        <p:spPr>
          <a:xfrm>
            <a:off x="685695" y="3269129"/>
            <a:ext cx="247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Unit testing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9F3DFAC-0C75-3447-AF61-ED5AC50AE3E9}"/>
              </a:ext>
            </a:extLst>
          </p:cNvPr>
          <p:cNvSpPr txBox="1"/>
          <p:nvPr/>
        </p:nvSpPr>
        <p:spPr>
          <a:xfrm>
            <a:off x="2325624" y="4027025"/>
            <a:ext cx="3875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Integration Testing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A81FA90-35B3-0A48-A567-32036372BACE}"/>
              </a:ext>
            </a:extLst>
          </p:cNvPr>
          <p:cNvSpPr txBox="1"/>
          <p:nvPr/>
        </p:nvSpPr>
        <p:spPr>
          <a:xfrm>
            <a:off x="5196750" y="4806385"/>
            <a:ext cx="3177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Release Testing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9E0C7A-AB10-BB4A-B053-075DB8535D9E}"/>
              </a:ext>
            </a:extLst>
          </p:cNvPr>
          <p:cNvSpPr txBox="1"/>
          <p:nvPr/>
        </p:nvSpPr>
        <p:spPr>
          <a:xfrm>
            <a:off x="7511295" y="5599749"/>
            <a:ext cx="396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Acceptance Testing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0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2" presetClass="entr" presetSubtype="8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2" presetClass="entr" presetSubtype="2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2" presetClass="entr" presetSubtype="1" accel="50000" decel="5000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76" repeatCount="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  <p:bldP spid="3" grpId="1" build="p"/>
      <p:bldP spid="7" grpId="0"/>
      <p:bldP spid="7" grpId="1"/>
      <p:bldP spid="10" grpId="0"/>
      <p:bldP spid="10" grpId="1"/>
      <p:bldP spid="13" grpId="0"/>
      <p:bldP spid="18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EF61F-9CC7-AE4B-9B8C-D946FB9B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日程表&#10;&#10;中度可信度描述已自动生成">
            <a:extLst>
              <a:ext uri="{FF2B5EF4-FFF2-40B4-BE49-F238E27FC236}">
                <a16:creationId xmlns:a16="http://schemas.microsoft.com/office/drawing/2014/main" id="{57F87BCA-AE0D-484E-AC03-803E0E431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685" y="2341563"/>
            <a:ext cx="5714629" cy="3633787"/>
          </a:xfrm>
        </p:spPr>
      </p:pic>
    </p:spTree>
    <p:extLst>
      <p:ext uri="{BB962C8B-B14F-4D97-AF65-F5344CB8AC3E}">
        <p14:creationId xmlns:p14="http://schemas.microsoft.com/office/powerpoint/2010/main" val="164037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3E2C3-712E-3442-86A4-5E5D46D8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形用户界面&#10;&#10;低可信度描述已自动生成">
            <a:extLst>
              <a:ext uri="{FF2B5EF4-FFF2-40B4-BE49-F238E27FC236}">
                <a16:creationId xmlns:a16="http://schemas.microsoft.com/office/drawing/2014/main" id="{F5A910A7-C2A3-0341-84CF-99C1E561F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616" y="2341563"/>
            <a:ext cx="4510767" cy="3633787"/>
          </a:xfrm>
        </p:spPr>
      </p:pic>
    </p:spTree>
    <p:extLst>
      <p:ext uri="{BB962C8B-B14F-4D97-AF65-F5344CB8AC3E}">
        <p14:creationId xmlns:p14="http://schemas.microsoft.com/office/powerpoint/2010/main" val="1138205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5EC3E-6357-594E-9749-E9D0AAD6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AFAD8A17-8E73-C843-B255-9B81ED23A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9547" y="2341563"/>
            <a:ext cx="6912906" cy="3633787"/>
          </a:xfrm>
        </p:spPr>
      </p:pic>
    </p:spTree>
    <p:extLst>
      <p:ext uri="{BB962C8B-B14F-4D97-AF65-F5344CB8AC3E}">
        <p14:creationId xmlns:p14="http://schemas.microsoft.com/office/powerpoint/2010/main" val="255289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3F978-DF10-6645-B138-118B2E8C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形用户界面&#10;&#10;中度可信度描述已自动生成">
            <a:extLst>
              <a:ext uri="{FF2B5EF4-FFF2-40B4-BE49-F238E27FC236}">
                <a16:creationId xmlns:a16="http://schemas.microsoft.com/office/drawing/2014/main" id="{002E9D03-EEE0-AE42-9147-79BCEDEE7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0650" y="2341563"/>
            <a:ext cx="4950699" cy="3633787"/>
          </a:xfrm>
        </p:spPr>
      </p:pic>
    </p:spTree>
    <p:extLst>
      <p:ext uri="{BB962C8B-B14F-4D97-AF65-F5344CB8AC3E}">
        <p14:creationId xmlns:p14="http://schemas.microsoft.com/office/powerpoint/2010/main" val="225687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9F46FD-AA42-8D4A-A813-D42936D4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形用户界面, 应用程序&#10;&#10;描述已自动生成">
            <a:extLst>
              <a:ext uri="{FF2B5EF4-FFF2-40B4-BE49-F238E27FC236}">
                <a16:creationId xmlns:a16="http://schemas.microsoft.com/office/drawing/2014/main" id="{D766A2B1-8478-C64B-8CC9-DD9AE2404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686" y="2341563"/>
            <a:ext cx="4342628" cy="3633787"/>
          </a:xfrm>
        </p:spPr>
      </p:pic>
    </p:spTree>
    <p:extLst>
      <p:ext uri="{BB962C8B-B14F-4D97-AF65-F5344CB8AC3E}">
        <p14:creationId xmlns:p14="http://schemas.microsoft.com/office/powerpoint/2010/main" val="320558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C9F4B-F5ED-8B4B-90FA-658F1B44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Repositories</a:t>
            </a:r>
            <a:endParaRPr kumimoji="1" lang="zh-CN" altLang="en-US" dirty="0"/>
          </a:p>
        </p:txBody>
      </p:sp>
      <p:pic>
        <p:nvPicPr>
          <p:cNvPr id="5" name="内容占位符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77B20AAA-767F-4448-BC5A-3CA575133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0" y="2678906"/>
            <a:ext cx="7747000" cy="2959100"/>
          </a:xfrm>
        </p:spPr>
      </p:pic>
    </p:spTree>
    <p:extLst>
      <p:ext uri="{BB962C8B-B14F-4D97-AF65-F5344CB8AC3E}">
        <p14:creationId xmlns:p14="http://schemas.microsoft.com/office/powerpoint/2010/main" val="399664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36A3C-7BDF-DD48-AB46-7EAEF333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1100+ Commits</a:t>
            </a:r>
            <a:endParaRPr kumimoji="1" lang="zh-CN" altLang="en-US" dirty="0"/>
          </a:p>
        </p:txBody>
      </p:sp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AEA73B48-766A-9743-8622-C9C84D68E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32" y="1890876"/>
            <a:ext cx="9597812" cy="3633787"/>
          </a:xfrm>
        </p:spPr>
      </p:pic>
      <p:pic>
        <p:nvPicPr>
          <p:cNvPr id="7" name="图片 6" descr="图片包含 图表&#10;&#10;描述已自动生成">
            <a:extLst>
              <a:ext uri="{FF2B5EF4-FFF2-40B4-BE49-F238E27FC236}">
                <a16:creationId xmlns:a16="http://schemas.microsoft.com/office/drawing/2014/main" id="{D69B491A-22BB-1246-9ADE-743BD47F8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2921000"/>
            <a:ext cx="105283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60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7B90F-340A-6241-A316-0062C2C8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24,000+ Additions</a:t>
            </a:r>
            <a:endParaRPr kumimoji="1" lang="zh-CN" altLang="en-US" dirty="0"/>
          </a:p>
        </p:txBody>
      </p:sp>
      <p:pic>
        <p:nvPicPr>
          <p:cNvPr id="5" name="内容占位符 4" descr="图表&#10;&#10;中度可信度描述已自动生成">
            <a:extLst>
              <a:ext uri="{FF2B5EF4-FFF2-40B4-BE49-F238E27FC236}">
                <a16:creationId xmlns:a16="http://schemas.microsoft.com/office/drawing/2014/main" id="{05B1757E-71DC-074C-8E1B-38AAD7A6B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89" y="1890876"/>
            <a:ext cx="9729171" cy="3633787"/>
          </a:xfrm>
        </p:spPr>
      </p:pic>
      <p:pic>
        <p:nvPicPr>
          <p:cNvPr id="7" name="图片 6" descr="图形用户界面, 应用程序&#10;&#10;中度可信度描述已自动生成">
            <a:extLst>
              <a:ext uri="{FF2B5EF4-FFF2-40B4-BE49-F238E27FC236}">
                <a16:creationId xmlns:a16="http://schemas.microsoft.com/office/drawing/2014/main" id="{63722B8C-1FB8-B748-A35D-A9D22FE31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2895600"/>
            <a:ext cx="10464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3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2F669-D4F0-CD4B-8230-7C6DF1E2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21 Branches</a:t>
            </a:r>
            <a:endParaRPr kumimoji="1" lang="zh-CN" altLang="en-US" dirty="0"/>
          </a:p>
        </p:txBody>
      </p:sp>
      <p:pic>
        <p:nvPicPr>
          <p:cNvPr id="5" name="内容占位符 4" descr="图形用户界面, 表格&#10;&#10;描述已自动生成">
            <a:extLst>
              <a:ext uri="{FF2B5EF4-FFF2-40B4-BE49-F238E27FC236}">
                <a16:creationId xmlns:a16="http://schemas.microsoft.com/office/drawing/2014/main" id="{23111446-16D4-E144-8A67-8DF23EDA9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241" y="2341563"/>
            <a:ext cx="3405518" cy="3633787"/>
          </a:xfrm>
        </p:spPr>
      </p:pic>
    </p:spTree>
    <p:extLst>
      <p:ext uri="{BB962C8B-B14F-4D97-AF65-F5344CB8AC3E}">
        <p14:creationId xmlns:p14="http://schemas.microsoft.com/office/powerpoint/2010/main" val="325020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AFEBD-0892-CA4D-AF6F-FD0FFD90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 Work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E540B2-43D9-4F4B-9C9B-4A846DA65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Chinese Support – “</a:t>
            </a:r>
            <a:r>
              <a:rPr kumimoji="1" lang="zh-CN" altLang="en-US" dirty="0"/>
              <a:t>会排</a:t>
            </a:r>
            <a:r>
              <a:rPr kumimoji="1" lang="en-US" altLang="zh-CN" dirty="0"/>
              <a:t>”</a:t>
            </a:r>
          </a:p>
          <a:p>
            <a:r>
              <a:rPr kumimoji="1" lang="en-US" altLang="zh-CN" dirty="0"/>
              <a:t>Accessibility Support – Speak out the sorting process</a:t>
            </a:r>
          </a:p>
          <a:p>
            <a:r>
              <a:rPr kumimoji="1" lang="en-US" altLang="zh-CN" dirty="0"/>
              <a:t>Multiple Platform Support – Web, Smart Phone…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809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552051-7F3B-A743-BBCA-1C8690FE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1483997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b="0" cap="all" dirty="0">
                <a:solidFill>
                  <a:schemeClr val="tx1"/>
                </a:solidFill>
              </a:rPr>
              <a:t>Unit Testing</a:t>
            </a:r>
            <a:br>
              <a:rPr kumimoji="1" lang="en-US" altLang="zh-CN" sz="3600" b="0" cap="all" dirty="0">
                <a:solidFill>
                  <a:schemeClr val="tx1"/>
                </a:solidFill>
              </a:rPr>
            </a:br>
            <a:br>
              <a:rPr kumimoji="1" lang="en-US" altLang="zh-CN" sz="3600" b="0" cap="all" dirty="0">
                <a:solidFill>
                  <a:schemeClr val="tx1"/>
                </a:solidFill>
              </a:rPr>
            </a:br>
            <a:r>
              <a:rPr kumimoji="1" lang="en-US" altLang="zh-CN" sz="3600" b="0" cap="all" dirty="0">
                <a:solidFill>
                  <a:schemeClr val="tx1"/>
                </a:solidFill>
              </a:rPr>
              <a:t>Integration</a:t>
            </a:r>
            <a:br>
              <a:rPr kumimoji="1" lang="en-US" altLang="zh-CN" sz="3600" b="0" cap="all" dirty="0">
                <a:solidFill>
                  <a:schemeClr val="tx1"/>
                </a:solidFill>
              </a:rPr>
            </a:br>
            <a:r>
              <a:rPr kumimoji="1" lang="en-US" altLang="zh-CN" sz="3600" b="0" cap="all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屏幕录制2021-04-04 13.51.51" descr="屏幕录制2021-04-04 13.51.51">
            <a:hlinkClick r:id="" action="ppaction://media"/>
            <a:extLst>
              <a:ext uri="{FF2B5EF4-FFF2-40B4-BE49-F238E27FC236}">
                <a16:creationId xmlns:a16="http://schemas.microsoft.com/office/drawing/2014/main" id="{C1F7E62A-B4B5-EA4C-A2F2-9FE845B614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230" y="678996"/>
            <a:ext cx="6769241" cy="55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1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552051-7F3B-A743-BBCA-1C8690FE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1483997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b="0" cap="all" dirty="0">
                <a:solidFill>
                  <a:schemeClr val="tx1"/>
                </a:solidFill>
              </a:rPr>
              <a:t>RELEASE Testing</a:t>
            </a:r>
            <a:br>
              <a:rPr kumimoji="1" lang="en-US" altLang="zh-CN" sz="3600" b="0" cap="all" dirty="0">
                <a:solidFill>
                  <a:schemeClr val="tx1"/>
                </a:solidFill>
              </a:rPr>
            </a:br>
            <a:br>
              <a:rPr kumimoji="1" lang="en-US" altLang="zh-CN" sz="3600" b="0" cap="all" dirty="0">
                <a:solidFill>
                  <a:schemeClr val="tx1"/>
                </a:solidFill>
              </a:rPr>
            </a:br>
            <a:r>
              <a:rPr kumimoji="1" lang="en-US" altLang="zh-CN" sz="3600" b="0" cap="all" dirty="0">
                <a:solidFill>
                  <a:schemeClr val="tx1"/>
                </a:solidFill>
              </a:rPr>
              <a:t>ACCEPTANCE</a:t>
            </a:r>
            <a:br>
              <a:rPr kumimoji="1" lang="en-US" altLang="zh-CN" sz="3600" b="0" cap="all" dirty="0">
                <a:solidFill>
                  <a:schemeClr val="tx1"/>
                </a:solidFill>
              </a:rPr>
            </a:br>
            <a:r>
              <a:rPr kumimoji="1" lang="en-US" altLang="zh-CN" sz="3600" b="0" cap="all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图片 13" descr="表格&#10;&#10;描述已自动生成">
            <a:extLst>
              <a:ext uri="{FF2B5EF4-FFF2-40B4-BE49-F238E27FC236}">
                <a16:creationId xmlns:a16="http://schemas.microsoft.com/office/drawing/2014/main" id="{38718F72-C3D5-2F42-B14C-73A6C8CBF6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1" y="164407"/>
            <a:ext cx="5274310" cy="4202430"/>
          </a:xfrm>
          <a:prstGeom prst="rect">
            <a:avLst/>
          </a:prstGeom>
        </p:spPr>
      </p:pic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C42DF0B5-3BB4-5447-8CE1-6970AE16B7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30" y="849630"/>
            <a:ext cx="3394075" cy="60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91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8B395-B975-A64C-B123-C4E3B999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LIVE SHARE</a:t>
            </a:r>
            <a:endParaRPr kumimoji="1" lang="zh-CN" altLang="en-US" dirty="0"/>
          </a:p>
        </p:txBody>
      </p:sp>
      <p:pic>
        <p:nvPicPr>
          <p:cNvPr id="4" name="屏幕录制2021-04-04 14.23.07" descr="屏幕录制2021-04-04 14.23.07">
            <a:hlinkClick r:id="" action="ppaction://media"/>
            <a:extLst>
              <a:ext uri="{FF2B5EF4-FFF2-40B4-BE49-F238E27FC236}">
                <a16:creationId xmlns:a16="http://schemas.microsoft.com/office/drawing/2014/main" id="{13D3D74D-4B96-EE4D-B53E-F417E11D79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1088" y="1087919"/>
            <a:ext cx="8362169" cy="5561012"/>
          </a:xfrm>
        </p:spPr>
      </p:pic>
    </p:spTree>
    <p:extLst>
      <p:ext uri="{BB962C8B-B14F-4D97-AF65-F5344CB8AC3E}">
        <p14:creationId xmlns:p14="http://schemas.microsoft.com/office/powerpoint/2010/main" val="39414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A7ADE-1062-944B-857F-ADBBD71B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E9374DAA-4290-4040-BF8B-DC7CC5BAC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213" y="2341563"/>
            <a:ext cx="6931573" cy="3633787"/>
          </a:xfrm>
        </p:spPr>
      </p:pic>
    </p:spTree>
    <p:extLst>
      <p:ext uri="{BB962C8B-B14F-4D97-AF65-F5344CB8AC3E}">
        <p14:creationId xmlns:p14="http://schemas.microsoft.com/office/powerpoint/2010/main" val="226735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DFFCA-74A4-0D45-A6E2-7DB9C47B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形用户界面, 应用程序, Teams&#10;&#10;描述已自动生成">
            <a:extLst>
              <a:ext uri="{FF2B5EF4-FFF2-40B4-BE49-F238E27FC236}">
                <a16:creationId xmlns:a16="http://schemas.microsoft.com/office/drawing/2014/main" id="{7FFCE3FA-CD11-8C41-8C3E-5319C541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032" y="2341563"/>
            <a:ext cx="8731935" cy="3633787"/>
          </a:xfrm>
        </p:spPr>
      </p:pic>
    </p:spTree>
    <p:extLst>
      <p:ext uri="{BB962C8B-B14F-4D97-AF65-F5344CB8AC3E}">
        <p14:creationId xmlns:p14="http://schemas.microsoft.com/office/powerpoint/2010/main" val="366547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A5E32-401C-FF45-A280-2F7D09CA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形用户界面, 应用程序&#10;&#10;描述已自动生成">
            <a:extLst>
              <a:ext uri="{FF2B5EF4-FFF2-40B4-BE49-F238E27FC236}">
                <a16:creationId xmlns:a16="http://schemas.microsoft.com/office/drawing/2014/main" id="{A921A3EB-AD2C-B74B-A807-EACB6A5B1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983" y="2341563"/>
            <a:ext cx="5498034" cy="3633787"/>
          </a:xfrm>
        </p:spPr>
      </p:pic>
    </p:spTree>
    <p:extLst>
      <p:ext uri="{BB962C8B-B14F-4D97-AF65-F5344CB8AC3E}">
        <p14:creationId xmlns:p14="http://schemas.microsoft.com/office/powerpoint/2010/main" val="16597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BF2B1-E7E5-B24E-8741-603B35C5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155CC56A-46F2-F447-ACD0-B5199014E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2589841"/>
            <a:ext cx="11029950" cy="3137231"/>
          </a:xfrm>
        </p:spPr>
      </p:pic>
    </p:spTree>
    <p:extLst>
      <p:ext uri="{BB962C8B-B14F-4D97-AF65-F5344CB8AC3E}">
        <p14:creationId xmlns:p14="http://schemas.microsoft.com/office/powerpoint/2010/main" val="399924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0BF70-F63A-4640-B95B-D2D2E123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A6577837-C63B-214F-B537-0645EEBCC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532" y="2341563"/>
            <a:ext cx="9956936" cy="3633787"/>
          </a:xfrm>
        </p:spPr>
      </p:pic>
    </p:spTree>
    <p:extLst>
      <p:ext uri="{BB962C8B-B14F-4D97-AF65-F5344CB8AC3E}">
        <p14:creationId xmlns:p14="http://schemas.microsoft.com/office/powerpoint/2010/main" val="5963300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33B589"/>
      </a:accent1>
      <a:accent2>
        <a:srgbClr val="2FB1BC"/>
      </a:accent2>
      <a:accent3>
        <a:srgbClr val="5DA5ED"/>
      </a:accent3>
      <a:accent4>
        <a:srgbClr val="4E5BEB"/>
      </a:accent4>
      <a:accent5>
        <a:srgbClr val="986EEE"/>
      </a:accent5>
      <a:accent6>
        <a:srgbClr val="C34EEB"/>
      </a:accent6>
      <a:hlink>
        <a:srgbClr val="AE6981"/>
      </a:hlink>
      <a:folHlink>
        <a:srgbClr val="7F7F7F"/>
      </a:folHlink>
    </a:clrScheme>
    <a:fontScheme name="Dividend">
      <a:majorFont>
        <a:latin typeface="Microsoft YaHe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icrosoft YaHe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63</Words>
  <Application>Microsoft Macintosh PowerPoint</Application>
  <PresentationFormat>宽屏</PresentationFormat>
  <Paragraphs>19</Paragraphs>
  <Slides>19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2" baseType="lpstr">
      <vt:lpstr>Microsoft YaHei</vt:lpstr>
      <vt:lpstr>Wingdings 2</vt:lpstr>
      <vt:lpstr>DividendVTI</vt:lpstr>
      <vt:lpstr>PowerPoint 演示文稿</vt:lpstr>
      <vt:lpstr>Unit Testing  Integration testing</vt:lpstr>
      <vt:lpstr>RELEASE Testing  ACCEPTANCE testing</vt:lpstr>
      <vt:lpstr>LIVE SHARE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Repositories</vt:lpstr>
      <vt:lpstr>1100+ Commits</vt:lpstr>
      <vt:lpstr>24,000+ Additions</vt:lpstr>
      <vt:lpstr>21 Branches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诗量</dc:creator>
  <cp:lastModifiedBy>陈 诗量</cp:lastModifiedBy>
  <cp:revision>10</cp:revision>
  <dcterms:created xsi:type="dcterms:W3CDTF">2021-04-04T05:01:56Z</dcterms:created>
  <dcterms:modified xsi:type="dcterms:W3CDTF">2021-04-04T07:01:11Z</dcterms:modified>
</cp:coreProperties>
</file>